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8"/>
  </p:notesMasterIdLst>
  <p:sldIdLst>
    <p:sldId id="285" r:id="rId2"/>
    <p:sldId id="279" r:id="rId3"/>
    <p:sldId id="283" r:id="rId4"/>
    <p:sldId id="280" r:id="rId5"/>
    <p:sldId id="281" r:id="rId6"/>
    <p:sldId id="28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CD57E-6ABD-46D8-B496-22EDA2DC0CB7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49380-ABD7-4F22-9BBC-42AC2F7F979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49380-ABD7-4F22-9BBC-42AC2F7F9792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49380-ABD7-4F22-9BBC-42AC2F7F9792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49380-ABD7-4F22-9BBC-42AC2F7F9792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49380-ABD7-4F22-9BBC-42AC2F7F9792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49380-ABD7-4F22-9BBC-42AC2F7F9792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49380-ABD7-4F22-9BBC-42AC2F7F9792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09D32E7-B2AE-43C3-BC8F-F9A1F906356F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5B290A7-079C-4BB0-BFA8-94B79A886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9D32E7-B2AE-43C3-BC8F-F9A1F906356F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B290A7-079C-4BB0-BFA8-94B79A886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09D32E7-B2AE-43C3-BC8F-F9A1F906356F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5B290A7-079C-4BB0-BFA8-94B79A886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9D32E7-B2AE-43C3-BC8F-F9A1F906356F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B290A7-079C-4BB0-BFA8-94B79A886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09D32E7-B2AE-43C3-BC8F-F9A1F906356F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5B290A7-079C-4BB0-BFA8-94B79A886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9D32E7-B2AE-43C3-BC8F-F9A1F906356F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B290A7-079C-4BB0-BFA8-94B79A886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9D32E7-B2AE-43C3-BC8F-F9A1F906356F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B290A7-079C-4BB0-BFA8-94B79A886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9D32E7-B2AE-43C3-BC8F-F9A1F906356F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B290A7-079C-4BB0-BFA8-94B79A886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09D32E7-B2AE-43C3-BC8F-F9A1F906356F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B290A7-079C-4BB0-BFA8-94B79A886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9D32E7-B2AE-43C3-BC8F-F9A1F906356F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B290A7-079C-4BB0-BFA8-94B79A886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9D32E7-B2AE-43C3-BC8F-F9A1F906356F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B290A7-079C-4BB0-BFA8-94B79A8866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09D32E7-B2AE-43C3-BC8F-F9A1F906356F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5B290A7-079C-4BB0-BFA8-94B79A886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 spd="med">
    <p:wipe dir="u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More on Arrays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Grade Lesson 2 </a:t>
            </a:r>
          </a:p>
          <a:p>
            <a:r>
              <a:rPr lang="en-US" dirty="0" smtClean="0"/>
              <a:t>Division</a:t>
            </a:r>
            <a:endParaRPr lang="en-US" dirty="0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239000" cy="701040"/>
          </a:xfrm>
        </p:spPr>
        <p:txBody>
          <a:bodyPr/>
          <a:lstStyle/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Grade Division</a:t>
            </a:r>
            <a:endParaRPr lang="en-US" dirty="0"/>
          </a:p>
        </p:txBody>
      </p:sp>
      <p:pic>
        <p:nvPicPr>
          <p:cNvPr id="4" name="Content Placeholder 3" descr="How many dots 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 rot="10800000">
            <a:off x="2362200" y="1143000"/>
            <a:ext cx="4229927" cy="5343066"/>
          </a:xfrm>
        </p:spPr>
      </p:pic>
      <p:sp>
        <p:nvSpPr>
          <p:cNvPr id="5" name="Rectangle 4"/>
          <p:cNvSpPr/>
          <p:nvPr/>
        </p:nvSpPr>
        <p:spPr>
          <a:xfrm>
            <a:off x="2590800" y="23622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0" y="2362200"/>
            <a:ext cx="14478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590800" y="3733800"/>
            <a:ext cx="12954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0" y="3733800"/>
            <a:ext cx="14478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90800" y="5105400"/>
            <a:ext cx="13716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72000" y="5105400"/>
            <a:ext cx="1447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atch me learn Meet a new ide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" y="2057400"/>
            <a:ext cx="7391400" cy="275234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90600" y="3352800"/>
            <a:ext cx="4572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95800" y="4191000"/>
            <a:ext cx="14478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Roomy" pitchFamily="2" charset="0"/>
              </a:rPr>
              <a:t>Experiment with  information</a:t>
            </a:r>
            <a:endParaRPr lang="en-US" dirty="0">
              <a:latin typeface="Roomy" pitchFamily="2" charset="0"/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1.gstatic.com/images?q=tbn:ANd9GcREi9fymzClK6EkXsolzA-vVSBFiD63sLjZK0C0hh1pdF5gyZpQW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133600"/>
            <a:ext cx="5851823" cy="3810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t3.gstatic.com/images?q=tbn:ANd9GcT2rcikalqkjIkm7Kyg0tCa9SSdIt1XL_esJpVfAKRLxsOR-e2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676400"/>
            <a:ext cx="5734048" cy="409575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https://encrypted-tbn3.google.com/images?q=tbn:ANd9GcSA3nYCLZDl61ZE5i1JnqjEOXp3CHNbYWozsqVYSEPORlqv-w8PT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981200"/>
            <a:ext cx="3574328" cy="2667000"/>
          </a:xfrm>
          <a:prstGeom prst="rect">
            <a:avLst/>
          </a:prstGeom>
          <a:noFill/>
        </p:spPr>
      </p:pic>
      <p:pic>
        <p:nvPicPr>
          <p:cNvPr id="38918" name="Picture 6" descr="https://encrypted-tbn1.google.com/images?q=tbn:ANd9GcQwjkLzEAv6XHTApUbLseUy4t1fCreCiwFo5gZLu7PG0thVN0Qeq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3657600"/>
            <a:ext cx="1866900" cy="186690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583</TotalTime>
  <Words>20</Words>
  <Application>Microsoft Office PowerPoint</Application>
  <PresentationFormat>On-screen Show (4:3)</PresentationFormat>
  <Paragraphs>11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Opulent</vt:lpstr>
      <vt:lpstr>More on Arrays</vt:lpstr>
      <vt:lpstr>4th Grade Division</vt:lpstr>
      <vt:lpstr>Slide 3</vt:lpstr>
      <vt:lpstr>Slide 4</vt:lpstr>
      <vt:lpstr>Slide 5</vt:lpstr>
      <vt:lpstr>Slide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Desiree Olivas</dc:creator>
  <cp:lastModifiedBy>Fujitsu</cp:lastModifiedBy>
  <cp:revision>11</cp:revision>
  <dcterms:created xsi:type="dcterms:W3CDTF">2012-07-01T17:09:18Z</dcterms:created>
  <dcterms:modified xsi:type="dcterms:W3CDTF">2012-11-16T05:41:52Z</dcterms:modified>
</cp:coreProperties>
</file>